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6" r:id="rId3"/>
    <p:sldId id="257" r:id="rId4"/>
    <p:sldId id="265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13F69"/>
    <a:srgbClr val="C2D1ED"/>
    <a:srgbClr val="9AB5E4"/>
    <a:srgbClr val="FFB7B7"/>
    <a:srgbClr val="FBCDA7"/>
    <a:srgbClr val="93F7AD"/>
    <a:srgbClr val="1E991B"/>
    <a:srgbClr val="ACC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9F5C1-AE40-4428-BB83-C295AFBF9F7A}" type="datetimeFigureOut">
              <a:rPr lang="en-US" smtClean="0"/>
              <a:t>5/26/2015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5FAB2-F47F-472B-AC8E-11048E447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5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9F5C1-AE40-4428-BB83-C295AFBF9F7A}" type="datetimeFigureOut">
              <a:rPr lang="en-US" smtClean="0"/>
              <a:t>5/26/2015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5FAB2-F47F-472B-AC8E-11048E447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190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9F5C1-AE40-4428-BB83-C295AFBF9F7A}" type="datetimeFigureOut">
              <a:rPr lang="en-US" smtClean="0"/>
              <a:t>5/26/2015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5FAB2-F47F-472B-AC8E-11048E447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8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9F5C1-AE40-4428-BB83-C295AFBF9F7A}" type="datetimeFigureOut">
              <a:rPr lang="en-US" smtClean="0"/>
              <a:t>5/26/2015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5FAB2-F47F-472B-AC8E-11048E447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059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9F5C1-AE40-4428-BB83-C295AFBF9F7A}" type="datetimeFigureOut">
              <a:rPr lang="en-US" smtClean="0"/>
              <a:t>5/26/2015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5FAB2-F47F-472B-AC8E-11048E447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56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9F5C1-AE40-4428-BB83-C295AFBF9F7A}" type="datetimeFigureOut">
              <a:rPr lang="en-US" smtClean="0"/>
              <a:t>5/26/2015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5FAB2-F47F-472B-AC8E-11048E447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796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9F5C1-AE40-4428-BB83-C295AFBF9F7A}" type="datetimeFigureOut">
              <a:rPr lang="en-US" smtClean="0"/>
              <a:t>5/26/2015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5FAB2-F47F-472B-AC8E-11048E447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161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9F5C1-AE40-4428-BB83-C295AFBF9F7A}" type="datetimeFigureOut">
              <a:rPr lang="en-US" smtClean="0"/>
              <a:t>5/26/2015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5FAB2-F47F-472B-AC8E-11048E447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815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9F5C1-AE40-4428-BB83-C295AFBF9F7A}" type="datetimeFigureOut">
              <a:rPr lang="en-US" smtClean="0"/>
              <a:t>5/26/2015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5FAB2-F47F-472B-AC8E-11048E447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872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9F5C1-AE40-4428-BB83-C295AFBF9F7A}" type="datetimeFigureOut">
              <a:rPr lang="en-US" smtClean="0"/>
              <a:t>5/26/2015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5FAB2-F47F-472B-AC8E-11048E447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587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9F5C1-AE40-4428-BB83-C295AFBF9F7A}" type="datetimeFigureOut">
              <a:rPr lang="en-US" smtClean="0"/>
              <a:t>5/26/2015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5FAB2-F47F-472B-AC8E-11048E447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582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4">
                <a:lumMod val="40000"/>
                <a:lumOff val="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9F5C1-AE40-4428-BB83-C295AFBF9F7A}" type="datetimeFigureOut">
              <a:rPr lang="en-US" smtClean="0"/>
              <a:t>5/26/2015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5FAB2-F47F-472B-AC8E-11048E447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113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bf2Ij0QrhBg" TargetMode="External"/><Relationship Id="rId4" Type="http://schemas.openxmlformats.org/officeDocument/2006/relationships/hyperlink" Target="http://www.youtube.com/watch?v=bf2Ij0QrhBg&amp;feature=youtu.be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914400"/>
            <a:ext cx="1618991" cy="167166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28900" y="63246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Left click to advance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43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333" y="152400"/>
            <a:ext cx="3647334" cy="272415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3823203" y="1828800"/>
            <a:ext cx="2286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990599" y="1644134"/>
            <a:ext cx="2453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1. Click ADD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036" y="3130706"/>
            <a:ext cx="4685929" cy="3554621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H="1">
            <a:off x="4495800" y="2743200"/>
            <a:ext cx="3810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62000" y="2498165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2. Then click next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3276600" y="5105400"/>
            <a:ext cx="2286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09600" y="4755213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3. Click YES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979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81100" y="685800"/>
            <a:ext cx="678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Now that you have created, pass worded &amp; saved your Keychain</a:t>
            </a:r>
          </a:p>
          <a:p>
            <a:pPr algn="ctr"/>
            <a:r>
              <a:rPr lang="en-US" dirty="0" smtClean="0"/>
              <a:t>You can start adding your groups &amp; their passphrase’s.</a:t>
            </a:r>
          </a:p>
          <a:p>
            <a:pPr algn="ctr"/>
            <a:r>
              <a:rPr lang="en-US" dirty="0" smtClean="0"/>
              <a:t>Right click the keychain folder, then click ADD GROUP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300" y="2057400"/>
            <a:ext cx="2819400" cy="359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371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85800" y="228600"/>
            <a:ext cx="792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1. Name the Group, click OK. 2. Then right click the new group </a:t>
            </a:r>
          </a:p>
          <a:p>
            <a:pPr algn="ctr"/>
            <a:r>
              <a:rPr lang="en-US" dirty="0" smtClean="0"/>
              <a:t>3. Select Add Passphrase, 4. copy your passphrase from notepad</a:t>
            </a:r>
          </a:p>
          <a:p>
            <a:pPr algn="ctr"/>
            <a:r>
              <a:rPr lang="en-US" dirty="0" smtClean="0"/>
              <a:t> &amp; paste into enter passphrase box, click ok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013266" y="111351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84107" y="1105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2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164109" y="278006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3</a:t>
            </a:r>
            <a:endParaRPr lang="en-US" b="1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679" y="3075550"/>
            <a:ext cx="3573780" cy="358679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041652" y="271331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4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664" y="1474532"/>
            <a:ext cx="2638425" cy="12763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298" y="1474532"/>
            <a:ext cx="2838450" cy="1143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19200" y="1983812"/>
            <a:ext cx="5977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Key #1</a:t>
            </a:r>
            <a:endParaRPr lang="en-US" sz="1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75" y="3149393"/>
            <a:ext cx="2838450" cy="328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549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979927"/>
            <a:ext cx="2857500" cy="28860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979927"/>
            <a:ext cx="3497580" cy="35103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" y="914400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Follow the same procedure to add more groups and passphrases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167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18966" y="76737"/>
            <a:ext cx="5306068" cy="1754326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2"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To encrypt with a </a:t>
            </a:r>
          </a:p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2"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passphrase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01600">
                  <a:schemeClr val="tx2">
                    <a:alpha val="4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276600"/>
            <a:ext cx="2675918" cy="26907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3276599"/>
            <a:ext cx="2657563" cy="26918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936" y="3276601"/>
            <a:ext cx="2685826" cy="26907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1828800"/>
            <a:ext cx="868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1</a:t>
            </a:r>
            <a:r>
              <a:rPr lang="en-US" dirty="0" smtClean="0"/>
              <a:t>. Drag &amp; drop the file into EW</a:t>
            </a:r>
          </a:p>
          <a:p>
            <a:pPr algn="ctr"/>
            <a:r>
              <a:rPr lang="en-US" b="1" dirty="0" smtClean="0"/>
              <a:t>2</a:t>
            </a:r>
            <a:r>
              <a:rPr lang="en-US" dirty="0" smtClean="0"/>
              <a:t>.Click your keychain tab</a:t>
            </a:r>
          </a:p>
          <a:p>
            <a:pPr algn="ctr"/>
            <a:r>
              <a:rPr lang="en-US" b="1" dirty="0" smtClean="0"/>
              <a:t>3</a:t>
            </a:r>
            <a:r>
              <a:rPr lang="en-US" dirty="0" smtClean="0"/>
              <a:t>. Select the passphrase that you want to use, </a:t>
            </a:r>
          </a:p>
          <a:p>
            <a:pPr algn="ctr"/>
            <a:r>
              <a:rPr lang="en-US" dirty="0" smtClean="0"/>
              <a:t>click ADD &amp; then NEXT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71600" y="292990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378338" y="292990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239000" y="293007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3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3396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57399"/>
            <a:ext cx="3657600" cy="36373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067207"/>
            <a:ext cx="3547718" cy="362670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33600" y="1676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4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781800" y="172108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5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38100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4</a:t>
            </a:r>
            <a:r>
              <a:rPr lang="en-US" dirty="0" smtClean="0"/>
              <a:t>. You can either keep or delete the original file, suggest keep</a:t>
            </a:r>
          </a:p>
          <a:p>
            <a:pPr algn="ctr"/>
            <a:r>
              <a:rPr lang="en-US" b="1" dirty="0" smtClean="0"/>
              <a:t>5</a:t>
            </a:r>
            <a:r>
              <a:rPr lang="en-US" dirty="0" smtClean="0"/>
              <a:t>. You now have an encrypted file</a:t>
            </a:r>
          </a:p>
          <a:p>
            <a:pPr algn="ctr"/>
            <a:r>
              <a:rPr lang="en-US" dirty="0" smtClean="0"/>
              <a:t>To Decrypt just reverse the order.</a:t>
            </a:r>
          </a:p>
          <a:p>
            <a:pPr algn="ctr"/>
            <a:r>
              <a:rPr lang="en-US" dirty="0" smtClean="0"/>
              <a:t>No more hand typing passphrases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70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0"/>
            <a:ext cx="3657600" cy="3776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198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1"/>
            <a:ext cx="7772400" cy="1317625"/>
          </a:xfrm>
          <a:gradFill>
            <a:gsLst>
              <a:gs pos="3000">
                <a:srgbClr val="ACC777"/>
              </a:gs>
              <a:gs pos="50000">
                <a:srgbClr val="9CB86E"/>
              </a:gs>
              <a:gs pos="100000">
                <a:srgbClr val="1E991B"/>
              </a:gs>
            </a:gsLst>
            <a:lin ang="5400000" scaled="0"/>
          </a:gradFill>
          <a:ln w="38100"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en-US" sz="6600" dirty="0" smtClean="0"/>
              <a:t>ENCRYPTION WIZARD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5351" y="3657600"/>
            <a:ext cx="7353300" cy="25146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en-US" sz="4400" b="1" dirty="0" smtClean="0">
                <a:solidFill>
                  <a:schemeClr val="tx1"/>
                </a:solidFill>
                <a:latin typeface="+mj-lt"/>
              </a:rPr>
              <a:t>MARS COMSEC  Crypto Keys</a:t>
            </a:r>
          </a:p>
          <a:p>
            <a:r>
              <a:rPr lang="en-US" sz="4400" b="1" dirty="0" smtClean="0">
                <a:solidFill>
                  <a:schemeClr val="tx1"/>
                </a:solidFill>
                <a:latin typeface="+mj-lt"/>
              </a:rPr>
              <a:t>&amp;</a:t>
            </a:r>
          </a:p>
          <a:p>
            <a:r>
              <a:rPr lang="en-US" sz="4400" b="1" dirty="0" smtClean="0">
                <a:solidFill>
                  <a:schemeClr val="tx1"/>
                </a:solidFill>
                <a:latin typeface="+mj-lt"/>
              </a:rPr>
              <a:t>KEYCHAINS</a:t>
            </a:r>
            <a:endParaRPr lang="en-US" sz="44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4343400"/>
            <a:ext cx="1949909" cy="17373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1" y="4343400"/>
            <a:ext cx="1988820" cy="16528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9200" y="6324600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By </a:t>
            </a:r>
            <a:r>
              <a:rPr lang="en-US" dirty="0" smtClean="0"/>
              <a:t>AFA4II</a:t>
            </a:r>
            <a:r>
              <a:rPr lang="en-US" dirty="0" smtClean="0"/>
              <a:t>  </a:t>
            </a:r>
            <a:r>
              <a:rPr lang="en-US" dirty="0" smtClean="0"/>
              <a:t>With videos By NNN0ASC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133600"/>
            <a:ext cx="685800" cy="7081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77630"/>
            <a:ext cx="4520190" cy="1559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62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f2Ij0QrhBg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05397" y="1143001"/>
            <a:ext cx="5862203" cy="32974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37099" y="5060652"/>
            <a:ext cx="541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What are</a:t>
            </a:r>
          </a:p>
          <a:p>
            <a:pPr algn="ctr"/>
            <a:r>
              <a:rPr lang="en-US" dirty="0" smtClean="0"/>
              <a:t>MARS COMSEC Crypto Keys</a:t>
            </a:r>
          </a:p>
          <a:p>
            <a:pPr algn="ctr"/>
            <a:r>
              <a:rPr lang="en-US" dirty="0" smtClean="0"/>
              <a:t>Passphrases &amp; Keychains</a:t>
            </a:r>
          </a:p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162300" y="47244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hlinkClick r:id="rId4"/>
              </a:rPr>
              <a:t>Youtube</a:t>
            </a:r>
            <a:r>
              <a:rPr lang="en-US" dirty="0" smtClean="0">
                <a:hlinkClick r:id="rId4"/>
              </a:rPr>
              <a:t> 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936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74000">
              <a:srgbClr val="D4DEFF"/>
            </a:gs>
            <a:gs pos="89000">
              <a:schemeClr val="accent4">
                <a:lumMod val="40000"/>
                <a:lumOff val="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97280" y="533400"/>
            <a:ext cx="6149440" cy="56323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72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“KEYCHAINS”</a:t>
            </a:r>
          </a:p>
          <a:p>
            <a:pPr algn="ctr"/>
            <a:r>
              <a:rPr lang="en-US" sz="7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What are they?</a:t>
            </a:r>
          </a:p>
          <a:p>
            <a:pPr algn="ctr"/>
            <a:r>
              <a:rPr lang="en-US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Do I need one?</a:t>
            </a:r>
          </a:p>
          <a:p>
            <a:pPr algn="ctr"/>
            <a:r>
              <a:rPr lang="en-US" sz="7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How do I make</a:t>
            </a:r>
          </a:p>
          <a:p>
            <a:pPr algn="ctr"/>
            <a:r>
              <a:rPr lang="en-US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A Keychain?</a:t>
            </a:r>
            <a:endParaRPr lang="en-US" sz="7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844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7300" y="304801"/>
            <a:ext cx="6629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Encryption Wizard will be using a variety of 10 digit Passphrases </a:t>
            </a:r>
          </a:p>
          <a:p>
            <a:pPr algn="ctr"/>
            <a:r>
              <a:rPr lang="en-US" dirty="0" smtClean="0"/>
              <a:t>that can consist of any character on your keyboard,</a:t>
            </a:r>
          </a:p>
          <a:p>
            <a:pPr algn="ctr"/>
            <a:r>
              <a:rPr lang="en-US" dirty="0" err="1"/>
              <a:t>i</a:t>
            </a:r>
            <a:r>
              <a:rPr lang="en-US" dirty="0" err="1" smtClean="0"/>
              <a:t>e</a:t>
            </a:r>
            <a:r>
              <a:rPr lang="en-US" dirty="0" smtClean="0"/>
              <a:t>: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0.f0C_cs.H</a:t>
            </a:r>
            <a:r>
              <a:rPr lang="en-US" dirty="0" smtClean="0"/>
              <a:t>  This complex set can </a:t>
            </a:r>
            <a:r>
              <a:rPr lang="en-US" dirty="0"/>
              <a:t>easily </a:t>
            </a:r>
            <a:r>
              <a:rPr lang="en-US" dirty="0" smtClean="0"/>
              <a:t>lead to making an</a:t>
            </a:r>
          </a:p>
          <a:p>
            <a:pPr algn="ctr"/>
            <a:r>
              <a:rPr lang="en-US" dirty="0" smtClean="0"/>
              <a:t> error when typing in an encryption or decryption passphrase.</a:t>
            </a:r>
          </a:p>
          <a:p>
            <a:pPr algn="ctr"/>
            <a:r>
              <a:rPr lang="en-US" dirty="0" smtClean="0"/>
              <a:t>The use of keychains can alleviate this problem.</a:t>
            </a:r>
          </a:p>
          <a:p>
            <a:pPr algn="ctr"/>
            <a:r>
              <a:rPr lang="en-US" dirty="0" smtClean="0"/>
              <a:t>Open EW and click tools, create keychain.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708" y="2362200"/>
            <a:ext cx="4224337" cy="4201337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4038600" y="2654174"/>
            <a:ext cx="512276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2368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673" y="1600200"/>
            <a:ext cx="4183985" cy="41839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3000" y="381000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Next give the keychain a name,</a:t>
            </a:r>
          </a:p>
          <a:p>
            <a:pPr algn="ctr"/>
            <a:r>
              <a:rPr lang="en-US" dirty="0" smtClean="0"/>
              <a:t>You can have multiple keychains as long as each has a different name.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026527" y="2811099"/>
            <a:ext cx="8208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newChain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026936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57400"/>
            <a:ext cx="3216744" cy="32826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057400"/>
            <a:ext cx="4876800" cy="33264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32376" y="658815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next thing is to save your keychain</a:t>
            </a:r>
          </a:p>
          <a:p>
            <a:pPr algn="ctr"/>
            <a:r>
              <a:rPr lang="en-US" dirty="0" smtClean="0"/>
              <a:t>Click File, Save As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09600" y="23622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New Keychain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82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762000"/>
            <a:ext cx="716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You can save the keychain two ways, if you want to be prompted to open</a:t>
            </a:r>
          </a:p>
          <a:p>
            <a:pPr algn="ctr"/>
            <a:r>
              <a:rPr lang="en-US" dirty="0" smtClean="0"/>
              <a:t>Your keychain each time you open EW then save it in the folder where</a:t>
            </a:r>
          </a:p>
          <a:p>
            <a:pPr algn="ctr"/>
            <a:r>
              <a:rPr lang="en-US" dirty="0" smtClean="0"/>
              <a:t>Your EW .jar file is.</a:t>
            </a:r>
          </a:p>
          <a:p>
            <a:pPr algn="ctr"/>
            <a:r>
              <a:rPr lang="en-US" dirty="0" smtClean="0"/>
              <a:t>If you don’t want to be prompted, save in a sub-folder.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850" y="2362200"/>
            <a:ext cx="54483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2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MARS\EWizard\PP\Fig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514600"/>
            <a:ext cx="4991100" cy="362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14400" y="533400"/>
            <a:ext cx="723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After saving, the enter a passphrase window opens,</a:t>
            </a:r>
          </a:p>
          <a:p>
            <a:pPr algn="ctr"/>
            <a:r>
              <a:rPr lang="en-US" dirty="0"/>
              <a:t>w</a:t>
            </a:r>
            <a:r>
              <a:rPr lang="en-US" dirty="0" smtClean="0"/>
              <a:t>hat you put here is the passphrase for your Keychain,</a:t>
            </a:r>
          </a:p>
          <a:p>
            <a:pPr algn="ctr"/>
            <a:r>
              <a:rPr lang="en-US" dirty="0" smtClean="0"/>
              <a:t>If you don’t enter a passphrase you will not be</a:t>
            </a:r>
          </a:p>
          <a:p>
            <a:pPr algn="ctr"/>
            <a:r>
              <a:rPr lang="en-US" dirty="0"/>
              <a:t>a</a:t>
            </a:r>
            <a:r>
              <a:rPr lang="en-US" dirty="0" smtClean="0"/>
              <a:t>ble to open your keychain.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425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723</TotalTime>
  <Words>411</Words>
  <Application>Microsoft Office PowerPoint</Application>
  <PresentationFormat>On-screen Show (4:3)</PresentationFormat>
  <Paragraphs>65</Paragraphs>
  <Slides>16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PowerPoint Presentation</vt:lpstr>
      <vt:lpstr>ENCRYPTION WIZARD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ENCRYPTION WIZARD</dc:title>
  <dc:creator>Jack</dc:creator>
  <cp:lastModifiedBy>Jack</cp:lastModifiedBy>
  <cp:revision>66</cp:revision>
  <dcterms:created xsi:type="dcterms:W3CDTF">2014-07-11T14:24:44Z</dcterms:created>
  <dcterms:modified xsi:type="dcterms:W3CDTF">2015-05-26T18:30:50Z</dcterms:modified>
</cp:coreProperties>
</file>