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F5C1-AE40-4428-BB83-C295AFBF9F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FAB2-F47F-472B-AC8E-11048E447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136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F5C1-AE40-4428-BB83-C295AFBF9F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FAB2-F47F-472B-AC8E-11048E447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134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F5C1-AE40-4428-BB83-C295AFBF9F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FAB2-F47F-472B-AC8E-11048E447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819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F5C1-AE40-4428-BB83-C295AFBF9F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FAB2-F47F-472B-AC8E-11048E447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F5C1-AE40-4428-BB83-C295AFBF9F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FAB2-F47F-472B-AC8E-11048E447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F5C1-AE40-4428-BB83-C295AFBF9F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D75FAB2-F47F-472B-AC8E-11048E447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F5C1-AE40-4428-BB83-C295AFBF9F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FAB2-F47F-472B-AC8E-11048E447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F5C1-AE40-4428-BB83-C295AFBF9F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FAB2-F47F-472B-AC8E-11048E447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F5C1-AE40-4428-BB83-C295AFBF9F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FAB2-F47F-472B-AC8E-11048E447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F5C1-AE40-4428-BB83-C295AFBF9F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FAB2-F47F-472B-AC8E-11048E447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F5C1-AE40-4428-BB83-C295AFBF9F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FAB2-F47F-472B-AC8E-11048E447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F5C1-AE40-4428-BB83-C295AFBF9F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FAB2-F47F-472B-AC8E-11048E447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839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F5C1-AE40-4428-BB83-C295AFBF9F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FAB2-F47F-472B-AC8E-11048E447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F5C1-AE40-4428-BB83-C295AFBF9F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FAB2-F47F-472B-AC8E-11048E447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F5C1-AE40-4428-BB83-C295AFBF9F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FAB2-F47F-472B-AC8E-11048E447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F5C1-AE40-4428-BB83-C295AFBF9F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FAB2-F47F-472B-AC8E-11048E447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22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F5C1-AE40-4428-BB83-C295AFBF9F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FAB2-F47F-472B-AC8E-11048E447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843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F5C1-AE40-4428-BB83-C295AFBF9F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FAB2-F47F-472B-AC8E-11048E447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086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F5C1-AE40-4428-BB83-C295AFBF9F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FAB2-F47F-472B-AC8E-11048E447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07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F5C1-AE40-4428-BB83-C295AFBF9F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FAB2-F47F-472B-AC8E-11048E447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835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F5C1-AE40-4428-BB83-C295AFBF9F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FAB2-F47F-472B-AC8E-11048E447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634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F5C1-AE40-4428-BB83-C295AFBF9F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FAB2-F47F-472B-AC8E-11048E447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808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4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9F5C1-AE40-4428-BB83-C295AFBF9F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5FAB2-F47F-472B-AC8E-11048E447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806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039F5C1-AE40-4428-BB83-C295AFBF9F7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D75FAB2-F47F-472B-AC8E-11048E44707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914400"/>
            <a:ext cx="1618991" cy="1671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809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090892"/>
            <a:ext cx="7598120" cy="1317625"/>
          </a:xfrm>
          <a:gradFill>
            <a:gsLst>
              <a:gs pos="3000">
                <a:srgbClr val="ACC777"/>
              </a:gs>
              <a:gs pos="50000">
                <a:srgbClr val="9CB86E"/>
              </a:gs>
              <a:gs pos="100000">
                <a:srgbClr val="1E991B"/>
              </a:gs>
            </a:gsLst>
            <a:lin ang="5400000" scaled="0"/>
          </a:gradFill>
          <a:ln w="38100"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endParaRPr lang="en-US" sz="6600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63246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prstClr val="black"/>
                </a:solidFill>
              </a:rPr>
              <a:t>By </a:t>
            </a:r>
            <a:r>
              <a:rPr lang="en-US" b="1" dirty="0" smtClean="0">
                <a:solidFill>
                  <a:prstClr val="black"/>
                </a:solidFill>
              </a:rPr>
              <a:t>AFA4II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00" y="2332620"/>
            <a:ext cx="598177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cap="all" dirty="0" smtClean="0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Lucida Sans"/>
                <a:ea typeface="+mj-ea"/>
                <a:cs typeface="+mj-cs"/>
              </a:rPr>
              <a:t>Encryption</a:t>
            </a:r>
            <a:endParaRPr lang="en-US" sz="4800" dirty="0"/>
          </a:p>
        </p:txBody>
      </p:sp>
      <p:sp>
        <p:nvSpPr>
          <p:cNvPr id="7" name="Rectangle 6"/>
          <p:cNvSpPr/>
          <p:nvPr/>
        </p:nvSpPr>
        <p:spPr>
          <a:xfrm>
            <a:off x="5181600" y="2334207"/>
            <a:ext cx="30448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4800" b="1" cap="all" dirty="0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Lucida Sans"/>
                <a:ea typeface="+mj-ea"/>
                <a:cs typeface="+mj-cs"/>
              </a:rPr>
              <a:t>WIZARD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222" y="2459248"/>
            <a:ext cx="559534" cy="57774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04799" y="3733800"/>
            <a:ext cx="853440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INSTALLING ENCRYPTION WIZARD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979" y="214658"/>
            <a:ext cx="4648200" cy="1603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91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09700" y="12192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Create a folder for EW. </a:t>
            </a:r>
            <a:r>
              <a:rPr lang="en-US" b="1" dirty="0" err="1">
                <a:solidFill>
                  <a:schemeClr val="bg1"/>
                </a:solidFill>
              </a:rPr>
              <a:t>i</a:t>
            </a:r>
            <a:r>
              <a:rPr lang="en-US" b="1" dirty="0" err="1" smtClean="0">
                <a:solidFill>
                  <a:schemeClr val="bg1"/>
                </a:solidFill>
              </a:rPr>
              <a:t>e</a:t>
            </a:r>
            <a:r>
              <a:rPr lang="en-US" b="1" dirty="0" smtClean="0">
                <a:solidFill>
                  <a:schemeClr val="bg1"/>
                </a:solidFill>
              </a:rPr>
              <a:t> C:/EncryptionWizard-3.4.5</a:t>
            </a:r>
          </a:p>
          <a:p>
            <a:pPr marL="342900" indent="-342900">
              <a:buAutoNum type="arabicPeriod"/>
            </a:pPr>
            <a:r>
              <a:rPr lang="en-US" b="1" dirty="0" smtClean="0">
                <a:solidFill>
                  <a:schemeClr val="bg1"/>
                </a:solidFill>
              </a:rPr>
              <a:t>Download the EW zip file &amp; unzip to this folder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" y="2362200"/>
            <a:ext cx="8953500" cy="352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357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368" y="2133600"/>
            <a:ext cx="7178040" cy="424434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81200" y="1295400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To open EW double click the EW.jar file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052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3834" y="2531868"/>
            <a:ext cx="4922520" cy="42976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95400" y="223544"/>
            <a:ext cx="6553200" cy="2308324"/>
          </a:xfrm>
          <a:prstGeom prst="rect">
            <a:avLst/>
          </a:prstGeom>
          <a:solidFill>
            <a:srgbClr val="FFC000"/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pPr algn="ctr"/>
            <a:endParaRPr lang="en-US" b="1" dirty="0" smtClean="0">
              <a:solidFill>
                <a:schemeClr val="bg1"/>
              </a:solidFill>
            </a:endParaRP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Then go to tools, platform support &amp; click install.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This allows you to simply double click any WZA, WZD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File and it will open automatically in EW and the decrypted file will be put back to the originating folder. You may also want to put a shortcut on your desktop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</a:rPr>
              <a:t>You are now ready to use Encryption Wizard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05049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98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Book Antiqua</vt:lpstr>
      <vt:lpstr>Calibri</vt:lpstr>
      <vt:lpstr>Lucida Sans</vt:lpstr>
      <vt:lpstr>Wingdings</vt:lpstr>
      <vt:lpstr>Wingdings 2</vt:lpstr>
      <vt:lpstr>Wingdings 3</vt:lpstr>
      <vt:lpstr>1_Office Theme</vt:lpstr>
      <vt:lpstr>Apex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</dc:creator>
  <cp:lastModifiedBy>Jack</cp:lastModifiedBy>
  <cp:revision>11</cp:revision>
  <dcterms:created xsi:type="dcterms:W3CDTF">2014-12-18T14:54:00Z</dcterms:created>
  <dcterms:modified xsi:type="dcterms:W3CDTF">2015-05-26T18:25:20Z</dcterms:modified>
</cp:coreProperties>
</file>