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3BF9-9BE8-4821-AE60-EEE1E90A73BD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FBB9-FF4F-437A-8230-ABF42D71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3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3BF9-9BE8-4821-AE60-EEE1E90A73BD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FBB9-FF4F-437A-8230-ABF42D71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7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3BF9-9BE8-4821-AE60-EEE1E90A73BD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FBB9-FF4F-437A-8230-ABF42D71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4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3BF9-9BE8-4821-AE60-EEE1E90A73BD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FBB9-FF4F-437A-8230-ABF42D71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1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3BF9-9BE8-4821-AE60-EEE1E90A73BD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FBB9-FF4F-437A-8230-ABF42D71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9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3BF9-9BE8-4821-AE60-EEE1E90A73BD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FBB9-FF4F-437A-8230-ABF42D71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6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3BF9-9BE8-4821-AE60-EEE1E90A73BD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FBB9-FF4F-437A-8230-ABF42D71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3BF9-9BE8-4821-AE60-EEE1E90A73BD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FBB9-FF4F-437A-8230-ABF42D71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7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3BF9-9BE8-4821-AE60-EEE1E90A73BD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FBB9-FF4F-437A-8230-ABF42D71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7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3BF9-9BE8-4821-AE60-EEE1E90A73BD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FBB9-FF4F-437A-8230-ABF42D71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3BF9-9BE8-4821-AE60-EEE1E90A73BD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FBB9-FF4F-437A-8230-ABF42D71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53BF9-9BE8-4821-AE60-EEE1E90A73BD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8FBB9-FF4F-437A-8230-ABF42D71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1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783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1400" y="63685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to advance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2284495"/>
            <a:ext cx="7772400" cy="1317625"/>
          </a:xfrm>
          <a:gradFill>
            <a:gsLst>
              <a:gs pos="3000">
                <a:srgbClr val="ACC777"/>
              </a:gs>
              <a:gs pos="50000">
                <a:srgbClr val="9CB86E"/>
              </a:gs>
              <a:gs pos="100000">
                <a:srgbClr val="1E991B"/>
              </a:gs>
            </a:gsLst>
            <a:lin ang="5400000" scaled="0"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6600" dirty="0" smtClean="0"/>
              <a:t>ENCRYPTION WIZARD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By </a:t>
            </a:r>
            <a:r>
              <a:rPr lang="en-US" b="1" dirty="0" smtClean="0">
                <a:solidFill>
                  <a:schemeClr val="bg1"/>
                </a:solidFill>
              </a:rPr>
              <a:t>AFA4II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2" y="2590800"/>
            <a:ext cx="685801" cy="7081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6500" y="4267200"/>
            <a:ext cx="4191000" cy="14478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contourW="50800">
            <a:bevelT w="336550" h="184150" prst="softRound"/>
            <a:extrusionClr>
              <a:schemeClr val="accent6"/>
            </a:extrusionClr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9405" y="4476015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ARCHIVE</a:t>
            </a:r>
            <a:endParaRPr lang="en-US" sz="6000" b="1" dirty="0">
              <a:ln w="11430"/>
              <a:solidFill>
                <a:schemeClr val="accent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10" y="247675"/>
            <a:ext cx="5458979" cy="188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7696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What is Encryption Wizard Archive?</a:t>
            </a:r>
          </a:p>
          <a:p>
            <a:pPr algn="ctr"/>
            <a:r>
              <a:rPr lang="en-US" sz="2400" b="1" dirty="0" smtClean="0"/>
              <a:t>What does it do? How do I use it?</a:t>
            </a:r>
          </a:p>
          <a:p>
            <a:pPr algn="ctr"/>
            <a:r>
              <a:rPr lang="en-US" dirty="0" smtClean="0"/>
              <a:t>Archive is a very useful tool whether you use it to send encrypted files/folders </a:t>
            </a:r>
          </a:p>
          <a:p>
            <a:pPr algn="ctr"/>
            <a:r>
              <a:rPr lang="en-US" dirty="0" smtClean="0"/>
              <a:t>Or to encrypt files on your hard drive or flash drive.</a:t>
            </a:r>
          </a:p>
          <a:p>
            <a:pPr algn="ctr"/>
            <a:r>
              <a:rPr lang="en-US" dirty="0" smtClean="0"/>
              <a:t>Archive can take 2,3,4 or 100 individual files,  a complete folder or  flash drive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nd convert them into one encrypted .WZA archive file.</a:t>
            </a:r>
          </a:p>
          <a:p>
            <a:pPr algn="ctr"/>
            <a:r>
              <a:rPr lang="en-US" dirty="0" smtClean="0"/>
              <a:t>Start by dragging and dropping 2 or more files or as in the case of this tutorial</a:t>
            </a:r>
          </a:p>
          <a:p>
            <a:pPr algn="ctr"/>
            <a:r>
              <a:rPr lang="en-US" dirty="0" smtClean="0"/>
              <a:t>A complete folder into EWizard  </a:t>
            </a:r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47323"/>
            <a:ext cx="7620000" cy="308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" y="3520440"/>
            <a:ext cx="2972600" cy="3259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231328" cy="3291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9906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will see all of the files that are in the folder, but not the folder itself </a:t>
            </a:r>
          </a:p>
          <a:p>
            <a:pPr algn="ctr"/>
            <a:r>
              <a:rPr lang="en-US" dirty="0" smtClean="0"/>
              <a:t>select all the files</a:t>
            </a:r>
          </a:p>
          <a:p>
            <a:pPr algn="ctr"/>
            <a:r>
              <a:rPr lang="en-US" dirty="0" smtClean="0"/>
              <a:t>By right clicking, then “select unencrypted”.</a:t>
            </a:r>
          </a:p>
          <a:p>
            <a:pPr algn="ctr"/>
            <a:r>
              <a:rPr lang="en-US" dirty="0" smtClean="0"/>
              <a:t>Then click Archive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0948"/>
            <a:ext cx="1744980" cy="15621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095877" y="2525078"/>
            <a:ext cx="480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0200" y="3200400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96478" y="2138839"/>
            <a:ext cx="0" cy="386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53658" y="3870418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Next you have to name your archive &amp; choose a location to save it,</a:t>
            </a:r>
          </a:p>
          <a:p>
            <a:pPr algn="ctr"/>
            <a:r>
              <a:rPr lang="en-US" dirty="0" smtClean="0"/>
              <a:t>If no location is selected the file will be saved to the desk top.</a:t>
            </a:r>
          </a:p>
          <a:p>
            <a:pPr algn="ctr"/>
            <a:r>
              <a:rPr lang="en-US" dirty="0" smtClean="0"/>
              <a:t>Put a check in compress,</a:t>
            </a:r>
          </a:p>
          <a:p>
            <a:pPr algn="ctr"/>
            <a:r>
              <a:rPr lang="en-US" dirty="0" smtClean="0"/>
              <a:t>Then click NEXT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100" y="3302629"/>
            <a:ext cx="3455045" cy="344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1"/>
            <a:ext cx="3204210" cy="3124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19" y="762000"/>
            <a:ext cx="3502213" cy="2874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905000"/>
            <a:ext cx="1066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….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155821"/>
            <a:ext cx="1066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….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858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 the passphrase for your archive &amp; click ADD.</a:t>
            </a:r>
          </a:p>
          <a:p>
            <a:pPr algn="ctr"/>
            <a:r>
              <a:rPr lang="en-US" dirty="0" smtClean="0"/>
              <a:t>Then click NEXT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86200"/>
            <a:ext cx="3741420" cy="2849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2200" y="33719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Your archive is created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15221" y="5105400"/>
            <a:ext cx="3290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And saved in chosen location.</a:t>
            </a:r>
          </a:p>
          <a:p>
            <a:pPr algn="ctr"/>
            <a:r>
              <a:rPr lang="en-US" dirty="0" smtClean="0"/>
              <a:t>NOTICE that it is not a .</a:t>
            </a:r>
            <a:r>
              <a:rPr lang="en-US" smtClean="0"/>
              <a:t>WZD file</a:t>
            </a:r>
            <a:endParaRPr lang="en-US" dirty="0" smtClean="0"/>
          </a:p>
          <a:p>
            <a:pPr algn="ctr"/>
            <a:r>
              <a:rPr lang="en-US" dirty="0" smtClean="0"/>
              <a:t>BUT a .WZA file and a WZA file cannot be DECRYPTED,</a:t>
            </a:r>
          </a:p>
          <a:p>
            <a:pPr algn="ctr"/>
            <a:r>
              <a:rPr lang="en-US" dirty="0" smtClean="0"/>
              <a:t>It has to be EXPANDED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4374" y="125337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 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25819" y="496907"/>
            <a:ext cx="72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 2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363617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 3</a:t>
            </a:r>
            <a:endParaRPr lang="en-US" b="1" dirty="0"/>
          </a:p>
        </p:txBody>
      </p:sp>
      <p:cxnSp>
        <p:nvCxnSpPr>
          <p:cNvPr id="21" name="Elbow Connector 20"/>
          <p:cNvCxnSpPr/>
          <p:nvPr/>
        </p:nvCxnSpPr>
        <p:spPr>
          <a:xfrm>
            <a:off x="4953000" y="5867400"/>
            <a:ext cx="2590800" cy="152400"/>
          </a:xfrm>
          <a:prstGeom prst="bentConnector3">
            <a:avLst>
              <a:gd name="adj1" fmla="val 20297"/>
            </a:avLst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4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5059680" cy="4183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52400"/>
            <a:ext cx="76962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TO OPEN A .WZA ARCHIVE FILE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74751"/>
            <a:ext cx="3810000" cy="3902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219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open an archive file you click EXPAND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13407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Browse to the directory where you want your expanded files/folder.</a:t>
            </a:r>
          </a:p>
          <a:p>
            <a:pPr algn="ctr"/>
            <a:r>
              <a:rPr lang="en-US" dirty="0" smtClean="0"/>
              <a:t>Then click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7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9" y="1905000"/>
            <a:ext cx="4107180" cy="4168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4152900" cy="4099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990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 your passphrase</a:t>
            </a:r>
          </a:p>
          <a:p>
            <a:pPr algn="ctr"/>
            <a:r>
              <a:rPr lang="en-US" dirty="0" smtClean="0"/>
              <a:t>&amp;</a:t>
            </a:r>
          </a:p>
          <a:p>
            <a:pPr algn="ctr"/>
            <a:r>
              <a:rPr lang="en-US" dirty="0" smtClean="0"/>
              <a:t>Click OK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1066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Your files/folder is expanded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951131"/>
            <a:ext cx="536448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4060" y="304800"/>
            <a:ext cx="513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Your folder is restored along with its </a:t>
            </a:r>
          </a:p>
          <a:p>
            <a:pPr algn="ctr"/>
            <a:r>
              <a:rPr lang="en-US" dirty="0" smtClean="0"/>
              <a:t>contents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0531"/>
            <a:ext cx="7467600" cy="2984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5181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folder &amp; files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889760" y="4800600"/>
            <a:ext cx="853440" cy="462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2133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Expanded folder &amp; files</a:t>
            </a:r>
            <a:endParaRPr lang="en-US" dirty="0"/>
          </a:p>
        </p:txBody>
      </p:sp>
      <p:cxnSp>
        <p:nvCxnSpPr>
          <p:cNvPr id="14" name="Elbow Connector 13"/>
          <p:cNvCxnSpPr/>
          <p:nvPr/>
        </p:nvCxnSpPr>
        <p:spPr>
          <a:xfrm>
            <a:off x="609600" y="2667000"/>
            <a:ext cx="1280160" cy="304800"/>
          </a:xfrm>
          <a:prstGeom prst="bentConnector3">
            <a:avLst>
              <a:gd name="adj1" fmla="val 5446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3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3657600" cy="377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287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ENCRYPTION WIZARD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</dc:creator>
  <cp:lastModifiedBy>Jack</cp:lastModifiedBy>
  <cp:revision>30</cp:revision>
  <dcterms:created xsi:type="dcterms:W3CDTF">2014-07-23T14:19:28Z</dcterms:created>
  <dcterms:modified xsi:type="dcterms:W3CDTF">2015-05-26T18:15:18Z</dcterms:modified>
</cp:coreProperties>
</file>